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6FB1-F3BD-457F-A5C5-5D48D4F70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73DAC-3850-43E1-BA04-13723ED0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2A8E-75E3-44C3-A7DA-FDA4FDBD2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D373-EC84-4046-8B45-E8C5BEE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29E99-D060-47FA-B573-87B918BC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18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2777-438B-464E-B1EA-F281B510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4C113-26F1-43C5-8AD1-31C7B0228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234E-D6F3-4EED-AD29-9C8DF5D4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531D6-EAE7-4F62-B5CA-215A8C26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9F088-86AF-4AFD-88CA-6D472598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131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E4E4F-FCAD-4D54-9703-657E89FD2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C3288-F900-494E-9481-8CE86528F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60E6A-809C-415B-AE6E-1D464419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713-0BF1-4F12-84BD-7D2C34A5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E607-F39C-4EA6-B923-7151C098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744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3B0C-91D3-4FED-B6FB-CB0C5CA7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50F12-A3FE-4493-8EE7-520A1B3A4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93E07-DA8C-42C7-B91B-1C379A84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0C6F6-E24F-4BFE-9D71-E36955E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1EA67-63EB-41C3-A9CB-537B669D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451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021F-AC7E-44F0-B215-72379624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0B7A3-9BCA-4C09-89F0-8AACC562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7BCB-0002-449E-9753-06499E92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D669-9FE1-4D1F-902B-3C5386DC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E7609-3BA7-45C9-944E-7E438A02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23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194D-3A76-46CF-8071-9946D549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80D8A-F432-4CDE-9EFB-2CA8D30AE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A3773-B4C2-4884-910A-DD928B2F5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4AD99-1EDF-459E-B77B-1696BA21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22EC8-E2B4-439B-A762-07180D96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1F5D-5139-4705-929E-B7B11C58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10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495A-43A2-4976-8C25-E08BFD33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1A15A-2D8A-44E6-99C6-5AEE63863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6BA8B-F22E-4158-8EC0-0D32D3662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31FA1-5EDE-4F4A-85C7-7B7D91550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D2625-3112-436E-8C8D-BEEE567BE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613FD-23E8-4B87-8B1B-7FFA6928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0B81E-3235-4EB6-87B7-81763784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BDDE7F-5D10-4B82-A086-BBA54E70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81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E16C3-1124-4B46-BA2A-B8DDF4B8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6C6C2-8B51-43A1-80D1-2F216109A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FF99D-9A7F-4E1F-99AF-2FF78894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80EF3-1FEA-44A6-BB4F-8B1BE2D9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115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02C3E-DEF2-45D6-9514-FC8A68D1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1696B-57FF-4601-8BFC-3275C15C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C4CFC-A1C7-465D-BB89-DF027852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41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D503-6493-48F9-8210-CCE2DA5D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A0D67-23D8-4888-BB0D-B8F1920D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C9D83-2455-4874-BDA0-F785E7F4B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64012-CE68-4D9A-97B4-F7087A18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AC63C-8422-4EC5-9201-A4C4D6D3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40DED-0A7B-4E11-B39B-82EC0CB2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5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7FCF-70D8-4A78-8BD5-E636DF9C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AE626-2E67-4969-A0D4-4632B30EC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F707B-E776-4C4D-BFD9-A45FBA73C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9E7A8-9947-4CBF-989A-173EF3EA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0758F-BFD0-42A9-A602-D2827799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292F0-E9CE-456C-B73F-15AA67FC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93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2A5F8-C1D4-44E3-B719-33882D6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AF675-1B1B-472F-A65F-3BE3DFA01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AA009-0D03-4CA4-BA7D-3E5AF4E62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A1FB-2200-4307-BEC5-C568C977A7A7}" type="datetimeFigureOut">
              <a:rPr lang="de-CH" smtClean="0"/>
              <a:t>22.08.2021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8A8FE-E0E3-4811-90DA-D32D59C1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85D0-8AB6-4BD6-BB00-BC91F5119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6297-2BF7-4D78-A3E6-8CD5D497D42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01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933D5BF-6C26-4F5C-A1B6-4E3F9AEA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" r="17648" b="17500"/>
          <a:stretch/>
        </p:blipFill>
        <p:spPr>
          <a:xfrm>
            <a:off x="571500" y="654050"/>
            <a:ext cx="6216650" cy="565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4B476-EFD0-4C42-BC40-798F7CD5E376}"/>
              </a:ext>
            </a:extLst>
          </p:cNvPr>
          <p:cNvSpPr txBox="1"/>
          <p:nvPr/>
        </p:nvSpPr>
        <p:spPr>
          <a:xfrm>
            <a:off x="6819008" y="5274111"/>
            <a:ext cx="35738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Conference Venue</a:t>
            </a:r>
            <a:b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Lucerne School of Social Work,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Inseliquai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12B</a:t>
            </a: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5D066-EA83-49D6-8DCD-F6761870B72F}"/>
              </a:ext>
            </a:extLst>
          </p:cNvPr>
          <p:cNvSpPr txBox="1"/>
          <p:nvPr/>
        </p:nvSpPr>
        <p:spPr>
          <a:xfrm>
            <a:off x="6820577" y="2513557"/>
            <a:ext cx="21167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Sunday Welcome Reception</a:t>
            </a: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Mill’Feuille, Mühlenplatz 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E265BF-D29E-4843-9415-36FBE7FAE13D}"/>
              </a:ext>
            </a:extLst>
          </p:cNvPr>
          <p:cNvSpPr/>
          <p:nvPr/>
        </p:nvSpPr>
        <p:spPr>
          <a:xfrm>
            <a:off x="1838960" y="3285490"/>
            <a:ext cx="508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E87F89-E44C-4020-98B4-DE5C23C5EA44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1889760" y="2744390"/>
            <a:ext cx="4930817" cy="571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77BAA3C-08C8-44DA-B795-6C544E7DFF3D}"/>
              </a:ext>
            </a:extLst>
          </p:cNvPr>
          <p:cNvSpPr/>
          <p:nvPr/>
        </p:nvSpPr>
        <p:spPr>
          <a:xfrm>
            <a:off x="2326640" y="2918152"/>
            <a:ext cx="508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6C0E0F-15BC-4981-8227-666DF1EB74C7}"/>
              </a:ext>
            </a:extLst>
          </p:cNvPr>
          <p:cNvSpPr txBox="1"/>
          <p:nvPr/>
        </p:nvSpPr>
        <p:spPr>
          <a:xfrm>
            <a:off x="6820577" y="1692493"/>
            <a:ext cx="32031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AGM and Monday Dinner</a:t>
            </a: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Maskenliebhaber-Gesellschaft Stadt Luzern,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Süesswinkel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ED8D8A-A2E6-4B5B-8C3E-273C6D50D581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>
            <a:off x="2377440" y="2015659"/>
            <a:ext cx="4443137" cy="9329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521DF5-9A44-4B3C-B8C9-007975EE603B}"/>
              </a:ext>
            </a:extLst>
          </p:cNvPr>
          <p:cNvSpPr/>
          <p:nvPr/>
        </p:nvSpPr>
        <p:spPr>
          <a:xfrm>
            <a:off x="5589061" y="5182254"/>
            <a:ext cx="508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4AA82F-8012-4E6B-B601-AED6C57E4EF6}"/>
              </a:ext>
            </a:extLst>
          </p:cNvPr>
          <p:cNvSpPr/>
          <p:nvPr/>
        </p:nvSpPr>
        <p:spPr>
          <a:xfrm>
            <a:off x="5468615" y="5353050"/>
            <a:ext cx="508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8D9458-2749-4965-B9AC-7C5BFCEFC28A}"/>
              </a:ext>
            </a:extLst>
          </p:cNvPr>
          <p:cNvSpPr txBox="1"/>
          <p:nvPr/>
        </p:nvSpPr>
        <p:spPr>
          <a:xfrm>
            <a:off x="6819008" y="4741440"/>
            <a:ext cx="26212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Sunday ECR Workshop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Radisson Blue Hotel,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Inseliquai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12B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B7DB0D-B082-4EB3-A154-2B50050336CF}"/>
              </a:ext>
            </a:extLst>
          </p:cNvPr>
          <p:cNvCxnSpPr>
            <a:cxnSpLocks/>
            <a:stCxn id="7" idx="1"/>
            <a:endCxn id="24" idx="3"/>
          </p:cNvCxnSpPr>
          <p:nvPr/>
        </p:nvCxnSpPr>
        <p:spPr>
          <a:xfrm flipH="1" flipV="1">
            <a:off x="5519415" y="5383530"/>
            <a:ext cx="1299593" cy="1214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38F75A-59B7-4229-90EC-459C64081511}"/>
              </a:ext>
            </a:extLst>
          </p:cNvPr>
          <p:cNvCxnSpPr>
            <a:cxnSpLocks/>
            <a:stCxn id="25" idx="1"/>
            <a:endCxn id="22" idx="3"/>
          </p:cNvCxnSpPr>
          <p:nvPr/>
        </p:nvCxnSpPr>
        <p:spPr>
          <a:xfrm flipH="1">
            <a:off x="5639861" y="4972273"/>
            <a:ext cx="1179147" cy="2404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65BEA8D-AC83-4789-B5AA-AA03E407EF0C}"/>
              </a:ext>
            </a:extLst>
          </p:cNvPr>
          <p:cNvSpPr txBox="1"/>
          <p:nvPr/>
        </p:nvSpPr>
        <p:spPr>
          <a:xfrm>
            <a:off x="6801396" y="875366"/>
            <a:ext cx="21082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Tuesday Dinner</a:t>
            </a:r>
            <a:b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Kulturhof Hinter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Musegg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Diebold-Schilling-Strasse 13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AA00DE-A411-4552-8EE7-435C9AF5E7CF}"/>
              </a:ext>
            </a:extLst>
          </p:cNvPr>
          <p:cNvSpPr/>
          <p:nvPr/>
        </p:nvSpPr>
        <p:spPr>
          <a:xfrm>
            <a:off x="1738206" y="1914852"/>
            <a:ext cx="508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33E0BE5-80C2-4685-A5DD-9EFC981DBF8F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1789006" y="1198532"/>
            <a:ext cx="5012390" cy="7433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AAD8849-4A21-44F7-9F38-A15C3180C05C}"/>
              </a:ext>
            </a:extLst>
          </p:cNvPr>
          <p:cNvSpPr/>
          <p:nvPr/>
        </p:nvSpPr>
        <p:spPr>
          <a:xfrm>
            <a:off x="4269801" y="3546803"/>
            <a:ext cx="508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4A95F8-6017-4D13-A5F2-05976AB5F11B}"/>
              </a:ext>
            </a:extLst>
          </p:cNvPr>
          <p:cNvSpPr/>
          <p:nvPr/>
        </p:nvSpPr>
        <p:spPr>
          <a:xfrm>
            <a:off x="4501714" y="4161130"/>
            <a:ext cx="50800" cy="60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03195E-54C5-436E-B559-12B8C948C0A3}"/>
              </a:ext>
            </a:extLst>
          </p:cNvPr>
          <p:cNvSpPr txBox="1"/>
          <p:nvPr/>
        </p:nvSpPr>
        <p:spPr>
          <a:xfrm>
            <a:off x="6814242" y="3358635"/>
            <a:ext cx="20317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Wednesday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departure</a:t>
            </a:r>
            <a:endParaRPr lang="de-CH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Lucerne Harbour, Gate 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52BB92E-F6C0-4552-AD1A-B466AE0AD51E}"/>
              </a:ext>
            </a:extLst>
          </p:cNvPr>
          <p:cNvCxnSpPr>
            <a:cxnSpLocks/>
            <a:stCxn id="43" idx="1"/>
            <a:endCxn id="41" idx="3"/>
          </p:cNvCxnSpPr>
          <p:nvPr/>
        </p:nvCxnSpPr>
        <p:spPr>
          <a:xfrm flipH="1" flipV="1">
            <a:off x="4320601" y="3577283"/>
            <a:ext cx="2493641" cy="121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241F7B7-EF3E-4FD2-9BEE-DCCA35364D0D}"/>
              </a:ext>
            </a:extLst>
          </p:cNvPr>
          <p:cNvSpPr txBox="1"/>
          <p:nvPr/>
        </p:nvSpPr>
        <p:spPr>
          <a:xfrm>
            <a:off x="6819008" y="3902859"/>
            <a:ext cx="18918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Monday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departure</a:t>
            </a:r>
            <a:endParaRPr lang="de-CH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Lucerne Station, track 14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B61E7C5-095C-48E2-886F-17E49DCFB8C4}"/>
              </a:ext>
            </a:extLst>
          </p:cNvPr>
          <p:cNvCxnSpPr>
            <a:cxnSpLocks/>
            <a:stCxn id="47" idx="1"/>
            <a:endCxn id="42" idx="3"/>
          </p:cNvCxnSpPr>
          <p:nvPr/>
        </p:nvCxnSpPr>
        <p:spPr>
          <a:xfrm flipH="1">
            <a:off x="4552514" y="4133692"/>
            <a:ext cx="2266494" cy="579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0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Laesser</dc:creator>
  <cp:lastModifiedBy>Bieger, Barbara</cp:lastModifiedBy>
  <cp:revision>8</cp:revision>
  <dcterms:created xsi:type="dcterms:W3CDTF">2021-08-22T12:18:45Z</dcterms:created>
  <dcterms:modified xsi:type="dcterms:W3CDTF">2021-08-22T13:59:42Z</dcterms:modified>
</cp:coreProperties>
</file>