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9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6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7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1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2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1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0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3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1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91CD1-46A8-7340-BCC4-2F25270905D1}" type="datetimeFigureOut">
              <a:rPr lang="en-US" smtClean="0"/>
              <a:t>04.10.12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76828-4C0C-BA4A-B2A2-ABFEA63FE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6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2732"/>
            <a:ext cx="7772400" cy="1470025"/>
          </a:xfrm>
        </p:spPr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Ispum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15937"/>
            <a:ext cx="6400800" cy="2774947"/>
          </a:xfrm>
        </p:spPr>
        <p:txBody>
          <a:bodyPr>
            <a:normAutofit fontScale="70000" lnSpcReduction="20000"/>
          </a:bodyPr>
          <a:lstStyle/>
          <a:p>
            <a:r>
              <a:rPr lang="de-DE" sz="2800" dirty="0" err="1" smtClean="0"/>
              <a:t>Lorem</a:t>
            </a:r>
            <a:r>
              <a:rPr lang="de-DE" sz="2800" dirty="0" smtClean="0"/>
              <a:t> </a:t>
            </a:r>
            <a:r>
              <a:rPr lang="de-DE" sz="2800" dirty="0" err="1" smtClean="0"/>
              <a:t>ipsum</a:t>
            </a:r>
            <a:r>
              <a:rPr lang="de-DE" sz="2800" dirty="0" smtClean="0"/>
              <a:t> </a:t>
            </a:r>
            <a:r>
              <a:rPr lang="de-DE" sz="2800" dirty="0" err="1" smtClean="0"/>
              <a:t>dolor</a:t>
            </a:r>
            <a:r>
              <a:rPr lang="de-DE" sz="2800" dirty="0" smtClean="0"/>
              <a:t> </a:t>
            </a:r>
            <a:r>
              <a:rPr lang="de-DE" sz="2800" dirty="0" err="1" smtClean="0"/>
              <a:t>sit</a:t>
            </a:r>
            <a:r>
              <a:rPr lang="de-DE" sz="2800" dirty="0" smtClean="0"/>
              <a:t> </a:t>
            </a:r>
            <a:r>
              <a:rPr lang="de-DE" sz="2800" dirty="0" err="1" smtClean="0"/>
              <a:t>amet</a:t>
            </a:r>
            <a:r>
              <a:rPr lang="de-DE" sz="2800" dirty="0" smtClean="0"/>
              <a:t>, </a:t>
            </a:r>
            <a:r>
              <a:rPr lang="de-DE" sz="2800" dirty="0" err="1" smtClean="0"/>
              <a:t>consectetuer</a:t>
            </a:r>
            <a:r>
              <a:rPr lang="de-DE" sz="2800" dirty="0" smtClean="0"/>
              <a:t> </a:t>
            </a:r>
            <a:r>
              <a:rPr lang="de-DE" sz="2800" dirty="0" err="1" smtClean="0"/>
              <a:t>adipiscing</a:t>
            </a:r>
            <a:r>
              <a:rPr lang="de-DE" sz="2800" dirty="0" smtClean="0"/>
              <a:t> </a:t>
            </a:r>
            <a:r>
              <a:rPr lang="de-DE" sz="2800" dirty="0" err="1" smtClean="0"/>
              <a:t>elit</a:t>
            </a:r>
            <a:r>
              <a:rPr lang="de-DE" sz="2800" dirty="0" smtClean="0"/>
              <a:t>. Morbi commodo, </a:t>
            </a:r>
            <a:r>
              <a:rPr lang="de-DE" sz="2800" dirty="0" err="1" smtClean="0"/>
              <a:t>ipsum</a:t>
            </a:r>
            <a:r>
              <a:rPr lang="de-DE" sz="2800" dirty="0" smtClean="0"/>
              <a:t> </a:t>
            </a:r>
            <a:r>
              <a:rPr lang="de-DE" sz="2800" dirty="0" err="1" smtClean="0"/>
              <a:t>sed</a:t>
            </a:r>
            <a:r>
              <a:rPr lang="de-DE" sz="2800" dirty="0" smtClean="0"/>
              <a:t> </a:t>
            </a:r>
            <a:r>
              <a:rPr lang="de-DE" sz="2800" dirty="0" err="1" smtClean="0"/>
              <a:t>pharetra</a:t>
            </a:r>
            <a:r>
              <a:rPr lang="de-DE" sz="2800" dirty="0" smtClean="0"/>
              <a:t> </a:t>
            </a:r>
            <a:r>
              <a:rPr lang="de-DE" sz="2800" dirty="0" err="1" smtClean="0"/>
              <a:t>gravida</a:t>
            </a:r>
            <a:r>
              <a:rPr lang="de-DE" sz="2800" dirty="0" smtClean="0"/>
              <a:t>, </a:t>
            </a:r>
            <a:r>
              <a:rPr lang="de-DE" sz="2800" dirty="0" err="1" smtClean="0"/>
              <a:t>orci</a:t>
            </a:r>
            <a:r>
              <a:rPr lang="de-DE" sz="2800" dirty="0" smtClean="0"/>
              <a:t> magna </a:t>
            </a:r>
            <a:r>
              <a:rPr lang="de-DE" sz="2800" dirty="0" err="1" smtClean="0"/>
              <a:t>rhoncus</a:t>
            </a:r>
            <a:r>
              <a:rPr lang="de-DE" sz="2800" dirty="0" smtClean="0"/>
              <a:t> </a:t>
            </a:r>
            <a:r>
              <a:rPr lang="de-DE" sz="2800" dirty="0" err="1" smtClean="0"/>
              <a:t>neque</a:t>
            </a:r>
            <a:r>
              <a:rPr lang="de-DE" sz="2800" dirty="0" smtClean="0"/>
              <a:t>, </a:t>
            </a:r>
            <a:r>
              <a:rPr lang="de-DE" sz="2800" dirty="0" err="1" smtClean="0"/>
              <a:t>id</a:t>
            </a:r>
            <a:r>
              <a:rPr lang="de-DE" sz="2800" dirty="0" smtClean="0"/>
              <a:t> </a:t>
            </a:r>
            <a:r>
              <a:rPr lang="de-DE" sz="2800" dirty="0" err="1" smtClean="0"/>
              <a:t>pulvinar</a:t>
            </a:r>
            <a:r>
              <a:rPr lang="de-DE" sz="2800" dirty="0" smtClean="0"/>
              <a:t> </a:t>
            </a:r>
            <a:r>
              <a:rPr lang="de-DE" sz="2800" dirty="0" err="1" smtClean="0"/>
              <a:t>odio</a:t>
            </a:r>
            <a:r>
              <a:rPr lang="de-DE" sz="2800" dirty="0" smtClean="0"/>
              <a:t> </a:t>
            </a:r>
            <a:r>
              <a:rPr lang="de-DE" sz="2800" dirty="0" err="1" smtClean="0"/>
              <a:t>lorem</a:t>
            </a:r>
            <a:r>
              <a:rPr lang="de-DE" sz="2800" dirty="0" smtClean="0"/>
              <a:t> non </a:t>
            </a:r>
            <a:r>
              <a:rPr lang="de-DE" sz="2800" dirty="0" err="1" smtClean="0"/>
              <a:t>turpis</a:t>
            </a:r>
            <a:r>
              <a:rPr lang="de-DE" sz="2800" dirty="0" smtClean="0"/>
              <a:t>. </a:t>
            </a:r>
            <a:r>
              <a:rPr lang="de-DE" sz="2800" dirty="0" err="1" smtClean="0"/>
              <a:t>Nullam</a:t>
            </a:r>
            <a:r>
              <a:rPr lang="de-DE" sz="2800" dirty="0" smtClean="0"/>
              <a:t> </a:t>
            </a:r>
            <a:r>
              <a:rPr lang="de-DE" sz="2800" dirty="0" err="1" smtClean="0"/>
              <a:t>sit</a:t>
            </a:r>
            <a:r>
              <a:rPr lang="de-DE" sz="2800" dirty="0" smtClean="0"/>
              <a:t> </a:t>
            </a:r>
            <a:r>
              <a:rPr lang="de-DE" sz="2800" dirty="0" err="1" smtClean="0"/>
              <a:t>amet</a:t>
            </a:r>
            <a:r>
              <a:rPr lang="de-DE" sz="2800" dirty="0" smtClean="0"/>
              <a:t> </a:t>
            </a:r>
            <a:r>
              <a:rPr lang="de-DE" sz="2800" dirty="0" err="1" smtClean="0"/>
              <a:t>enim</a:t>
            </a:r>
            <a:r>
              <a:rPr lang="de-DE" sz="2800" dirty="0" smtClean="0"/>
              <a:t>. </a:t>
            </a:r>
            <a:r>
              <a:rPr lang="de-DE" sz="2800" dirty="0" err="1" smtClean="0"/>
              <a:t>Suspendisse</a:t>
            </a:r>
            <a:r>
              <a:rPr lang="de-DE" sz="2800" dirty="0" smtClean="0"/>
              <a:t> </a:t>
            </a:r>
            <a:r>
              <a:rPr lang="de-DE" sz="2800" dirty="0" err="1" smtClean="0"/>
              <a:t>id</a:t>
            </a:r>
            <a:r>
              <a:rPr lang="de-DE" sz="2800" dirty="0" smtClean="0"/>
              <a:t> </a:t>
            </a:r>
            <a:r>
              <a:rPr lang="de-DE" sz="2800" dirty="0" err="1" smtClean="0"/>
              <a:t>velit</a:t>
            </a:r>
            <a:r>
              <a:rPr lang="de-DE" sz="2800" dirty="0" smtClean="0"/>
              <a:t> </a:t>
            </a:r>
            <a:r>
              <a:rPr lang="de-DE" sz="2800" dirty="0" err="1" smtClean="0"/>
              <a:t>vitae</a:t>
            </a:r>
            <a:r>
              <a:rPr lang="de-DE" sz="2800" dirty="0" smtClean="0"/>
              <a:t> </a:t>
            </a:r>
            <a:r>
              <a:rPr lang="de-DE" sz="2800" dirty="0" err="1" smtClean="0"/>
              <a:t>ligula</a:t>
            </a:r>
            <a:r>
              <a:rPr lang="de-DE" sz="2800" dirty="0" smtClean="0"/>
              <a:t> </a:t>
            </a:r>
            <a:r>
              <a:rPr lang="de-DE" sz="2800" dirty="0" err="1" smtClean="0"/>
              <a:t>volutpat</a:t>
            </a:r>
            <a:r>
              <a:rPr lang="de-DE" sz="2800" dirty="0" smtClean="0"/>
              <a:t> </a:t>
            </a:r>
            <a:r>
              <a:rPr lang="de-DE" sz="2800" dirty="0" err="1" smtClean="0"/>
              <a:t>condimentum</a:t>
            </a:r>
            <a:r>
              <a:rPr lang="de-DE" sz="2800" dirty="0" smtClean="0"/>
              <a:t>. </a:t>
            </a:r>
            <a:r>
              <a:rPr lang="de-DE" sz="2800" dirty="0" err="1" smtClean="0"/>
              <a:t>Aliquam</a:t>
            </a:r>
            <a:r>
              <a:rPr lang="de-DE" sz="2800" dirty="0" smtClean="0"/>
              <a:t> </a:t>
            </a:r>
            <a:r>
              <a:rPr lang="de-DE" sz="2800" dirty="0" err="1" smtClean="0"/>
              <a:t>erat</a:t>
            </a:r>
            <a:r>
              <a:rPr lang="de-DE" sz="2800" dirty="0" smtClean="0"/>
              <a:t> </a:t>
            </a:r>
            <a:r>
              <a:rPr lang="de-DE" sz="2800" dirty="0" err="1" smtClean="0"/>
              <a:t>volutpat</a:t>
            </a:r>
            <a:r>
              <a:rPr lang="de-DE" sz="2800" dirty="0" smtClean="0"/>
              <a:t>. </a:t>
            </a:r>
            <a:r>
              <a:rPr lang="de-DE" sz="2800" dirty="0" err="1" smtClean="0"/>
              <a:t>Sed</a:t>
            </a:r>
            <a:r>
              <a:rPr lang="de-DE" sz="2800" dirty="0" smtClean="0"/>
              <a:t> </a:t>
            </a:r>
            <a:r>
              <a:rPr lang="de-DE" sz="2800" dirty="0" err="1" smtClean="0"/>
              <a:t>quis</a:t>
            </a:r>
            <a:r>
              <a:rPr lang="de-DE" sz="2800" dirty="0" smtClean="0"/>
              <a:t> </a:t>
            </a:r>
            <a:r>
              <a:rPr lang="de-DE" sz="2800" dirty="0" err="1" smtClean="0"/>
              <a:t>velit</a:t>
            </a:r>
            <a:r>
              <a:rPr lang="de-DE" sz="2800" dirty="0" smtClean="0"/>
              <a:t>. </a:t>
            </a:r>
            <a:r>
              <a:rPr lang="de-DE" sz="2800" dirty="0" err="1" smtClean="0"/>
              <a:t>Nulla</a:t>
            </a:r>
            <a:r>
              <a:rPr lang="de-DE" sz="2800" dirty="0" smtClean="0"/>
              <a:t> </a:t>
            </a:r>
            <a:r>
              <a:rPr lang="de-DE" sz="2800" dirty="0" err="1" smtClean="0"/>
              <a:t>facilisi</a:t>
            </a:r>
            <a:r>
              <a:rPr lang="de-DE" sz="2800" dirty="0" smtClean="0"/>
              <a:t>. </a:t>
            </a:r>
            <a:r>
              <a:rPr lang="de-DE" sz="2800" dirty="0" err="1" smtClean="0"/>
              <a:t>Nulla</a:t>
            </a:r>
            <a:r>
              <a:rPr lang="de-DE" sz="2800" dirty="0" smtClean="0"/>
              <a:t> </a:t>
            </a:r>
            <a:r>
              <a:rPr lang="de-DE" sz="2800" dirty="0" err="1" smtClean="0"/>
              <a:t>libero</a:t>
            </a:r>
            <a:r>
              <a:rPr lang="de-DE" sz="2800" dirty="0" smtClean="0"/>
              <a:t>. </a:t>
            </a:r>
            <a:r>
              <a:rPr lang="de-DE" sz="2800" dirty="0" err="1" smtClean="0"/>
              <a:t>Vivamus</a:t>
            </a:r>
            <a:r>
              <a:rPr lang="de-DE" sz="2800" dirty="0" smtClean="0"/>
              <a:t> </a:t>
            </a:r>
            <a:r>
              <a:rPr lang="de-DE" sz="2800" dirty="0" err="1" smtClean="0"/>
              <a:t>pharetra</a:t>
            </a:r>
            <a:r>
              <a:rPr lang="de-DE" sz="2800" dirty="0" smtClean="0"/>
              <a:t> </a:t>
            </a:r>
            <a:r>
              <a:rPr lang="de-DE" sz="2800" dirty="0" err="1" smtClean="0"/>
              <a:t>posuere</a:t>
            </a:r>
            <a:r>
              <a:rPr lang="de-DE" sz="2800" dirty="0" smtClean="0"/>
              <a:t> </a:t>
            </a:r>
            <a:r>
              <a:rPr lang="de-DE" sz="2800" dirty="0" err="1" smtClean="0"/>
              <a:t>sapien</a:t>
            </a:r>
            <a:r>
              <a:rPr lang="de-DE" sz="2800" dirty="0" smtClean="0"/>
              <a:t>. Nam </a:t>
            </a:r>
            <a:r>
              <a:rPr lang="de-DE" sz="2800" dirty="0" err="1" smtClean="0"/>
              <a:t>consectetuer</a:t>
            </a:r>
            <a:r>
              <a:rPr lang="de-DE" sz="2800" dirty="0" smtClean="0"/>
              <a:t>. </a:t>
            </a:r>
            <a:r>
              <a:rPr lang="de-DE" sz="2800" dirty="0" err="1" smtClean="0"/>
              <a:t>Sed</a:t>
            </a:r>
            <a:r>
              <a:rPr lang="de-DE" sz="2800" dirty="0" smtClean="0"/>
              <a:t> </a:t>
            </a:r>
            <a:r>
              <a:rPr lang="de-DE" sz="2800" dirty="0" err="1" smtClean="0"/>
              <a:t>aliquam</a:t>
            </a:r>
            <a:r>
              <a:rPr lang="de-DE" sz="2800" dirty="0" smtClean="0"/>
              <a:t>, </a:t>
            </a:r>
            <a:r>
              <a:rPr lang="de-DE" sz="2800" dirty="0" err="1" smtClean="0"/>
              <a:t>nunc</a:t>
            </a:r>
            <a:r>
              <a:rPr lang="de-DE" sz="2800" dirty="0" smtClean="0"/>
              <a:t> </a:t>
            </a:r>
            <a:r>
              <a:rPr lang="de-DE" sz="2800" dirty="0" err="1" smtClean="0"/>
              <a:t>eget</a:t>
            </a:r>
            <a:r>
              <a:rPr lang="de-DE" sz="2800" dirty="0" smtClean="0"/>
              <a:t> </a:t>
            </a:r>
            <a:r>
              <a:rPr lang="de-DE" sz="2800" dirty="0" err="1" smtClean="0"/>
              <a:t>euismod</a:t>
            </a:r>
            <a:r>
              <a:rPr lang="de-DE" sz="2800" dirty="0" smtClean="0"/>
              <a:t> </a:t>
            </a:r>
            <a:r>
              <a:rPr lang="de-DE" sz="2800" dirty="0" err="1" smtClean="0"/>
              <a:t>ullamcorper</a:t>
            </a:r>
            <a:r>
              <a:rPr lang="de-DE" sz="2800" dirty="0" smtClean="0"/>
              <a:t>, </a:t>
            </a:r>
            <a:r>
              <a:rPr lang="de-DE" sz="2800" dirty="0" err="1" smtClean="0"/>
              <a:t>lectus</a:t>
            </a:r>
            <a:r>
              <a:rPr lang="de-DE" sz="2800" dirty="0" smtClean="0"/>
              <a:t> </a:t>
            </a:r>
            <a:r>
              <a:rPr lang="de-DE" sz="2800" dirty="0" err="1" smtClean="0"/>
              <a:t>nunc</a:t>
            </a:r>
            <a:r>
              <a:rPr lang="de-DE" sz="2800" dirty="0" smtClean="0"/>
              <a:t> </a:t>
            </a:r>
            <a:r>
              <a:rPr lang="de-DE" sz="2800" dirty="0" err="1" smtClean="0"/>
              <a:t>ullamcorper</a:t>
            </a:r>
            <a:r>
              <a:rPr lang="de-DE" sz="2800" dirty="0" smtClean="0"/>
              <a:t> </a:t>
            </a:r>
            <a:r>
              <a:rPr lang="de-DE" sz="2800" dirty="0" err="1" smtClean="0"/>
              <a:t>orci</a:t>
            </a:r>
            <a:r>
              <a:rPr lang="de-DE" sz="2800" dirty="0" smtClean="0"/>
              <a:t>, </a:t>
            </a:r>
            <a:r>
              <a:rPr lang="de-DE" sz="2800" dirty="0" err="1" smtClean="0"/>
              <a:t>fermentum</a:t>
            </a:r>
            <a:r>
              <a:rPr lang="de-DE" sz="2800" dirty="0" smtClean="0"/>
              <a:t> </a:t>
            </a:r>
            <a:r>
              <a:rPr lang="de-DE" sz="2800" dirty="0" err="1" smtClean="0"/>
              <a:t>bibendum</a:t>
            </a:r>
            <a:r>
              <a:rPr lang="de-DE" sz="2800" dirty="0" smtClean="0"/>
              <a:t> </a:t>
            </a:r>
            <a:r>
              <a:rPr lang="de-DE" sz="2800" dirty="0" err="1" smtClean="0"/>
              <a:t>enim</a:t>
            </a:r>
            <a:r>
              <a:rPr lang="de-DE" sz="2800" dirty="0" smtClean="0"/>
              <a:t> </a:t>
            </a:r>
            <a:r>
              <a:rPr lang="de-DE" sz="2800" dirty="0" err="1" smtClean="0"/>
              <a:t>nibh</a:t>
            </a:r>
            <a:r>
              <a:rPr lang="de-DE" sz="2800" dirty="0" smtClean="0"/>
              <a:t> </a:t>
            </a:r>
            <a:r>
              <a:rPr lang="de-DE" sz="2800" dirty="0" err="1" smtClean="0"/>
              <a:t>eget</a:t>
            </a:r>
            <a:r>
              <a:rPr lang="de-DE" sz="2800" dirty="0" smtClean="0"/>
              <a:t> </a:t>
            </a:r>
            <a:r>
              <a:rPr lang="de-DE" sz="2800" dirty="0" err="1" smtClean="0"/>
              <a:t>ipsum</a:t>
            </a:r>
            <a:r>
              <a:rPr lang="de-DE" sz="2800" dirty="0" smtClean="0"/>
              <a:t>. </a:t>
            </a:r>
            <a:r>
              <a:rPr lang="de-DE" sz="2800" dirty="0" err="1" smtClean="0"/>
              <a:t>Donec</a:t>
            </a:r>
            <a:r>
              <a:rPr lang="de-DE" sz="2800" dirty="0" smtClean="0"/>
              <a:t> </a:t>
            </a:r>
            <a:r>
              <a:rPr lang="de-DE" sz="2800" dirty="0" err="1" smtClean="0"/>
              <a:t>porttitor</a:t>
            </a:r>
            <a:r>
              <a:rPr lang="de-DE" sz="2800" dirty="0" smtClean="0"/>
              <a:t> </a:t>
            </a:r>
            <a:r>
              <a:rPr lang="de-DE" sz="2800" dirty="0" err="1" smtClean="0"/>
              <a:t>ligula</a:t>
            </a:r>
            <a:r>
              <a:rPr lang="de-DE" sz="2800" dirty="0" smtClean="0"/>
              <a:t> </a:t>
            </a:r>
            <a:r>
              <a:rPr lang="de-DE" sz="2800" dirty="0" err="1" smtClean="0"/>
              <a:t>eu</a:t>
            </a:r>
            <a:r>
              <a:rPr lang="de-DE" sz="2800" dirty="0" smtClean="0"/>
              <a:t> </a:t>
            </a:r>
            <a:r>
              <a:rPr lang="de-DE" sz="2800" dirty="0" err="1" smtClean="0"/>
              <a:t>dolor</a:t>
            </a:r>
            <a:r>
              <a:rPr lang="de-DE" sz="2800" dirty="0" smtClean="0"/>
              <a:t>. Maecenas </a:t>
            </a:r>
            <a:r>
              <a:rPr lang="de-DE" sz="2800" dirty="0" err="1" smtClean="0"/>
              <a:t>vitae</a:t>
            </a:r>
            <a:r>
              <a:rPr lang="de-DE" sz="2800" dirty="0" smtClean="0"/>
              <a:t> </a:t>
            </a:r>
            <a:r>
              <a:rPr lang="de-DE" sz="2800" dirty="0" err="1" smtClean="0"/>
              <a:t>nulla</a:t>
            </a:r>
            <a:r>
              <a:rPr lang="de-DE" sz="2800" dirty="0" smtClean="0"/>
              <a:t> </a:t>
            </a:r>
            <a:r>
              <a:rPr lang="de-DE" sz="2800" dirty="0" err="1" smtClean="0"/>
              <a:t>consequat</a:t>
            </a:r>
            <a:r>
              <a:rPr lang="de-DE" sz="2800" dirty="0" smtClean="0"/>
              <a:t> </a:t>
            </a:r>
            <a:r>
              <a:rPr lang="de-DE" sz="2800" dirty="0" err="1" smtClean="0"/>
              <a:t>libero</a:t>
            </a:r>
            <a:r>
              <a:rPr lang="de-DE" sz="2800" dirty="0" smtClean="0"/>
              <a:t> </a:t>
            </a:r>
            <a:r>
              <a:rPr lang="de-DE" sz="2800" dirty="0" err="1" smtClean="0"/>
              <a:t>cursus</a:t>
            </a:r>
            <a:r>
              <a:rPr lang="de-DE" sz="2800" dirty="0" smtClean="0"/>
              <a:t> </a:t>
            </a:r>
            <a:r>
              <a:rPr lang="de-DE" sz="2800" dirty="0" err="1" smtClean="0"/>
              <a:t>venenatis</a:t>
            </a:r>
            <a:r>
              <a:rPr lang="de-DE" sz="2800" dirty="0" smtClean="0"/>
              <a:t>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454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Lorem Ispum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Ispum</dc:title>
  <dc:creator>Niklaus Hug</dc:creator>
  <cp:lastModifiedBy>Niklaus Hug</cp:lastModifiedBy>
  <cp:revision>1</cp:revision>
  <dcterms:created xsi:type="dcterms:W3CDTF">2012-10-04T11:52:41Z</dcterms:created>
  <dcterms:modified xsi:type="dcterms:W3CDTF">2012-10-04T11:53:55Z</dcterms:modified>
</cp:coreProperties>
</file>